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C5973-25D8-4DEF-BB0D-D288D746EFA6}" type="datetimeFigureOut">
              <a:rPr lang="en-GB" smtClean="0"/>
              <a:pPr/>
              <a:t>06/10/2011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A63A7-918D-461B-9692-2EF5AF44721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47372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C5973-25D8-4DEF-BB0D-D288D746EFA6}" type="datetimeFigureOut">
              <a:rPr lang="en-GB" smtClean="0"/>
              <a:pPr/>
              <a:t>06/10/2011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A63A7-918D-461B-9692-2EF5AF44721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44358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C5973-25D8-4DEF-BB0D-D288D746EFA6}" type="datetimeFigureOut">
              <a:rPr lang="en-GB" smtClean="0"/>
              <a:pPr/>
              <a:t>06/10/2011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A63A7-918D-461B-9692-2EF5AF44721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4389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C5973-25D8-4DEF-BB0D-D288D746EFA6}" type="datetimeFigureOut">
              <a:rPr lang="en-GB" smtClean="0"/>
              <a:pPr/>
              <a:t>06/10/2011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A63A7-918D-461B-9692-2EF5AF44721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25183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C5973-25D8-4DEF-BB0D-D288D746EFA6}" type="datetimeFigureOut">
              <a:rPr lang="en-GB" smtClean="0"/>
              <a:pPr/>
              <a:t>06/10/2011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A63A7-918D-461B-9692-2EF5AF44721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199652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C5973-25D8-4DEF-BB0D-D288D746EFA6}" type="datetimeFigureOut">
              <a:rPr lang="en-GB" smtClean="0"/>
              <a:pPr/>
              <a:t>06/10/2011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A63A7-918D-461B-9692-2EF5AF44721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02685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C5973-25D8-4DEF-BB0D-D288D746EFA6}" type="datetimeFigureOut">
              <a:rPr lang="en-GB" smtClean="0"/>
              <a:pPr/>
              <a:t>06/10/2011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A63A7-918D-461B-9692-2EF5AF44721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38773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C5973-25D8-4DEF-BB0D-D288D746EFA6}" type="datetimeFigureOut">
              <a:rPr lang="en-GB" smtClean="0"/>
              <a:pPr/>
              <a:t>06/10/2011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A63A7-918D-461B-9692-2EF5AF44721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38013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C5973-25D8-4DEF-BB0D-D288D746EFA6}" type="datetimeFigureOut">
              <a:rPr lang="en-GB" smtClean="0"/>
              <a:pPr/>
              <a:t>06/10/2011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A63A7-918D-461B-9692-2EF5AF44721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49258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C5973-25D8-4DEF-BB0D-D288D746EFA6}" type="datetimeFigureOut">
              <a:rPr lang="en-GB" smtClean="0"/>
              <a:pPr/>
              <a:t>06/10/2011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A63A7-918D-461B-9692-2EF5AF44721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29033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C5973-25D8-4DEF-BB0D-D288D746EFA6}" type="datetimeFigureOut">
              <a:rPr lang="en-GB" smtClean="0"/>
              <a:pPr/>
              <a:t>06/10/2011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A63A7-918D-461B-9692-2EF5AF44721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39272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C5973-25D8-4DEF-BB0D-D288D746EFA6}" type="datetimeFigureOut">
              <a:rPr lang="en-GB" smtClean="0"/>
              <a:pPr/>
              <a:t>06/10/2011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A63A7-918D-461B-9692-2EF5AF44721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508810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http://7art-screensavers.com/screens/fluorescent-clock/fluorescent-clock-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4344" y="0"/>
            <a:ext cx="6105525" cy="455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5834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1872208"/>
          </a:xfrm>
        </p:spPr>
        <p:txBody>
          <a:bodyPr/>
          <a:lstStyle/>
          <a:p>
            <a:r>
              <a:rPr lang="en-GB" dirty="0" smtClean="0"/>
              <a:t>It is 3.30pm</a:t>
            </a:r>
          </a:p>
          <a:p>
            <a:r>
              <a:rPr lang="en-GB" dirty="0" smtClean="0"/>
              <a:t>It is between 3pm and 6pm</a:t>
            </a:r>
            <a:endParaRPr lang="en-GB" dirty="0"/>
          </a:p>
        </p:txBody>
      </p:sp>
      <p:pic>
        <p:nvPicPr>
          <p:cNvPr id="1026" name="Picture 2" descr="http://7art-screensavers.com/screens/fluorescent-clock/fluorescent-clock-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4344" y="0"/>
            <a:ext cx="6105525" cy="455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923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Define the following words, without using any of the words themselves in the definition.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Truth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Right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Wrong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85531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Right? Wrong? </a:t>
            </a:r>
            <a:r>
              <a:rPr lang="en-GB" dirty="0" err="1" smtClean="0"/>
              <a:t>Kinda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Newton </a:t>
            </a:r>
          </a:p>
          <a:p>
            <a:endParaRPr lang="en-GB" dirty="0"/>
          </a:p>
          <a:p>
            <a:r>
              <a:rPr lang="en-GB" dirty="0" smtClean="0"/>
              <a:t>Einstein</a:t>
            </a:r>
          </a:p>
          <a:p>
            <a:endParaRPr lang="en-GB" dirty="0"/>
          </a:p>
          <a:p>
            <a:r>
              <a:rPr lang="en-GB" dirty="0" smtClean="0"/>
              <a:t>Now?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Down Arrow 3"/>
          <p:cNvSpPr/>
          <p:nvPr/>
        </p:nvSpPr>
        <p:spPr>
          <a:xfrm>
            <a:off x="1331640" y="2348880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Down Arrow 4"/>
          <p:cNvSpPr/>
          <p:nvPr/>
        </p:nvSpPr>
        <p:spPr>
          <a:xfrm>
            <a:off x="1331640" y="3284984"/>
            <a:ext cx="2880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563888" y="3284984"/>
          <a:ext cx="1905000" cy="485775"/>
        </p:xfrm>
        <a:graphic>
          <a:graphicData uri="http://schemas.openxmlformats.org/presentationml/2006/ole">
            <p:oleObj spid="_x0000_s2050" name="Package" r:id="rId3" imgW="1905120" imgH="485640" progId="Package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37096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 why do we learn it in school?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7331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is it still used by NASA?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5524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Can we come up with better terms than right, wrong, and true, when we talk about science?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45542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76</Words>
  <Application>Microsoft Office PowerPoint</Application>
  <PresentationFormat>On-screen Show (4:3)</PresentationFormat>
  <Paragraphs>18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Package</vt:lpstr>
      <vt:lpstr>Slide 1</vt:lpstr>
      <vt:lpstr>Slide 2</vt:lpstr>
      <vt:lpstr>Define the following words, without using any of the words themselves in the definition.</vt:lpstr>
      <vt:lpstr>Right? Wrong? Kinda?</vt:lpstr>
      <vt:lpstr>So why do we learn it in school?</vt:lpstr>
      <vt:lpstr>Why is it still used by NASA?</vt:lpstr>
      <vt:lpstr>Can we come up with better terms than right, wrong, and true, when we talk about science?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Valued Acer Customer</cp:lastModifiedBy>
  <cp:revision>4</cp:revision>
  <dcterms:created xsi:type="dcterms:W3CDTF">2011-10-05T14:02:28Z</dcterms:created>
  <dcterms:modified xsi:type="dcterms:W3CDTF">2011-10-06T07:42:58Z</dcterms:modified>
</cp:coreProperties>
</file>